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3" r:id="rId3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55" d="100"/>
          <a:sy n="55" d="100"/>
        </p:scale>
        <p:origin x="90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1"/>
          <p:cNvSpPr>
            <a:spLocks noChangeArrowheads="1"/>
          </p:cNvSpPr>
          <p:nvPr/>
        </p:nvSpPr>
        <p:spPr bwMode="auto">
          <a:xfrm>
            <a:off x="914400" y="304800"/>
            <a:ext cx="7620000" cy="4062651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sng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Aparajita"/>
              </a:rPr>
              <a:t>izk:i.k</a:t>
            </a:r>
            <a:r>
              <a:rPr kumimoji="0" lang="en-US" sz="3600" b="1" i="0" u="sng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Aparajita"/>
              </a:rPr>
              <a:t> ¼</a:t>
            </a:r>
            <a:r>
              <a:rPr kumimoji="0" lang="en-US" sz="3600" b="1" i="0" u="sng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SimSun" pitchFamily="2" charset="-122"/>
                <a:cs typeface="Calibri" pitchFamily="34" charset="0"/>
              </a:rPr>
              <a:t>Drafting)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ea typeface="SimSun" pitchFamily="2" charset="-122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1- </a:t>
            </a:r>
            <a:r>
              <a:rPr kumimoji="0" lang="en-US" sz="2800" b="1" i="0" u="none" strike="noStrike" normalizeH="0" baseline="0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izk:i</a:t>
            </a:r>
            <a:r>
              <a:rPr kumimoji="0" lang="en-US" sz="28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dh </a:t>
            </a:r>
            <a:r>
              <a:rPr kumimoji="0" lang="en-US" sz="2800" b="1" i="0" u="none" strike="noStrike" normalizeH="0" baseline="0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ifjHkk"kk</a:t>
            </a:r>
            <a:r>
              <a:rPr kumimoji="0" lang="en-US" sz="28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%&amp; </a:t>
            </a:r>
          </a:p>
          <a:p>
            <a:pPr marL="985838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58775" algn="l"/>
              </a:tabLst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dksbZ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rS;kj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x;k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vfHkys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tc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rd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vuqeksfnr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ugha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rc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rd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izk:i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dgykrk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ijUrq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lafpdk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ekeys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vkns'kksijkUr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vU;Fkk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Hksts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okyh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tc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rd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vuqeksfnr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fuxZr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ugha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izk:i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dgrs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1"/>
          <p:cNvSpPr>
            <a:spLocks noChangeArrowheads="1"/>
          </p:cNvSpPr>
          <p:nvPr/>
        </p:nvSpPr>
        <p:spPr bwMode="auto">
          <a:xfrm>
            <a:off x="990600" y="457200"/>
            <a:ext cx="77724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8775" marR="0" lvl="0" indent="-358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2- </a:t>
            </a:r>
            <a:r>
              <a:rPr lang="en-US" sz="28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fuEufyf</a:t>
            </a:r>
            <a:r>
              <a:rPr lang="en-US" sz="28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[</a:t>
            </a:r>
            <a:r>
              <a:rPr lang="en-US" sz="28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kr</a:t>
            </a:r>
            <a:r>
              <a:rPr lang="en-US" sz="28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8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izdkj</a:t>
            </a:r>
            <a:r>
              <a:rPr lang="en-US" sz="28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8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ds</a:t>
            </a:r>
            <a:r>
              <a:rPr lang="en-US" sz="28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8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izk:iksa</a:t>
            </a:r>
            <a:r>
              <a:rPr lang="en-US" sz="28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8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dk</a:t>
            </a:r>
            <a:r>
              <a:rPr lang="en-US" sz="28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8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mi;ksx</a:t>
            </a:r>
            <a:r>
              <a:rPr lang="en-US" sz="28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8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foHkkxksa@dk;kZy</a:t>
            </a:r>
            <a:r>
              <a:rPr lang="en-US" sz="28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; </a:t>
            </a:r>
          </a:p>
          <a:p>
            <a:pPr marR="0" lvl="0" indent="358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esa</a:t>
            </a:r>
            <a:r>
              <a:rPr lang="en-US" sz="28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8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gksrk</a:t>
            </a:r>
            <a:r>
              <a:rPr lang="en-US" sz="28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8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gSA</a:t>
            </a:r>
          </a:p>
          <a:p>
            <a:pPr marL="982663" marR="0" lvl="0" indent="-400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=</a:t>
            </a:r>
          </a:p>
          <a:p>
            <a:pPr marL="982663" marR="0" lvl="0" indent="-400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v)Z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ljdkjh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=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SimSun" pitchFamily="2" charset="-122"/>
                <a:cs typeface="Calibri" pitchFamily="34" charset="0"/>
              </a:rPr>
              <a:t>(DO letter)</a:t>
            </a:r>
          </a:p>
          <a:p>
            <a:pPr marL="982663" marR="0" lvl="0" indent="-400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Lekj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=</a:t>
            </a:r>
          </a:p>
          <a:p>
            <a:pPr marL="982663" marR="0" lvl="0" indent="-400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dk;kZy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Kkiu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i`"Bkadu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" pitchFamily="34" charset="0"/>
            </a:endParaRPr>
          </a:p>
          <a:p>
            <a:pPr marL="982663" marR="0" lvl="0" indent="-400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ifji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=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ladYi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" pitchFamily="34" charset="0"/>
            </a:endParaRPr>
          </a:p>
          <a:p>
            <a:pPr marL="982663" marR="0" lvl="0" indent="-400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vf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klwpuk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vkns'k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" pitchFamily="34" charset="0"/>
            </a:endParaRPr>
          </a:p>
          <a:p>
            <a:pPr marL="982663" marR="0" lvl="0" indent="-400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foKkiu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</a:p>
          <a:p>
            <a:pPr marL="982663" marR="0" lvl="0" indent="-400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foKfIr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izsl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uksV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" pitchFamily="34" charset="0"/>
            </a:endParaRPr>
          </a:p>
          <a:p>
            <a:pPr marL="982663" marR="0" lvl="0" indent="-400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lays[k%&amp;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1"/>
          <p:cNvSpPr>
            <a:spLocks noChangeArrowheads="1"/>
          </p:cNvSpPr>
          <p:nvPr/>
        </p:nvSpPr>
        <p:spPr bwMode="auto">
          <a:xfrm>
            <a:off x="533400" y="685800"/>
            <a:ext cx="7772400" cy="3584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en-US" sz="28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" pitchFamily="34" charset="0"/>
              </a:rPr>
              <a:t>3- </a:t>
            </a:r>
            <a:r>
              <a:rPr kumimoji="0" lang="en-US" sz="24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 Light" pitchFamily="34" charset="0"/>
                <a:ea typeface="SimSun" pitchFamily="2" charset="-122"/>
                <a:cs typeface="Calibri Light" pitchFamily="34" charset="0"/>
              </a:rPr>
              <a:t>(</a:t>
            </a:r>
            <a:r>
              <a:rPr kumimoji="0" lang="en-US" sz="2400" b="1" i="0" u="none" strike="noStrike" normalizeH="0" baseline="0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 Light" pitchFamily="34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 Light" pitchFamily="34" charset="0"/>
                <a:ea typeface="SimSun" pitchFamily="2" charset="-122"/>
                <a:cs typeface="Calibri Light" pitchFamily="34" charset="0"/>
              </a:rPr>
              <a:t>) </a:t>
            </a:r>
            <a:r>
              <a:rPr kumimoji="0" lang="en-US" sz="2800" b="1" i="0" u="none" strike="noStrike" normalizeH="0" baseline="0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8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800" b="1" i="0" u="none" strike="noStrike" normalizeH="0" baseline="0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izk:i</a:t>
            </a:r>
            <a:r>
              <a:rPr kumimoji="0" lang="en-US" sz="28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endParaRPr lang="en-US" sz="1400" dirty="0"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985838" marR="0" lvl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foHkkxksa@dk;kZy;ksa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lkekU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dk;Zdykiksa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lwpukvksa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,d ;k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kdkfj;ksa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lEizs"k.k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izk:i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marL="985838"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mDr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lHkh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izk:i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izk:i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lcls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fuEufyf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Hkkx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1"/>
          <p:cNvSpPr>
            <a:spLocks noChangeArrowheads="1"/>
          </p:cNvSpPr>
          <p:nvPr/>
        </p:nvSpPr>
        <p:spPr bwMode="auto">
          <a:xfrm>
            <a:off x="838200" y="-48399"/>
            <a:ext cx="7620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¼d½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la[;k&amp; ¼lafp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la[;k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lkFk½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¼[k½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fcgkj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  	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¼x½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izs"kd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irk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¼?k½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lsok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¼izsf"kr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okys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dk uke]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inuke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iRkk½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¼p½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uhps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¡;s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Hkkx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LFkku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frfFk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¼N½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¼t½</a:t>
            </a:r>
            <a:r>
              <a:rPr kumimoji="0" lang="en-US" sz="2400" b="1" i="0" u="none" strike="noStrike" normalizeH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vfHkoknu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egksn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;@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egksn;k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@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  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egk'k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;@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egk'k;k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1"/>
          <p:cNvSpPr>
            <a:spLocks noChangeArrowheads="1"/>
          </p:cNvSpPr>
          <p:nvPr/>
        </p:nvSpPr>
        <p:spPr bwMode="auto">
          <a:xfrm>
            <a:off x="685800" y="533400"/>
            <a:ext cx="7543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¼&gt;½ </a:t>
            </a:r>
            <a:r>
              <a:rPr kumimoji="0" lang="en-US" sz="2400" b="1" i="0" u="none" strike="noStrike" normalizeH="0" baseline="0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400" b="1" i="0" u="none" strike="noStrike" normalizeH="0" baseline="0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Body ¼eq[; vax½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896938"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</a:pP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izFke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ikjk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funs'kkuqlkj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lkFk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,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izkIr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funsZ'k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djrs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dafMdkvksa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[;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va'k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iw.kZ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[;k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rdZ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chp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ikjk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dh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izkalfxdrk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lkFk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';d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;fn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dksbZ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kumimoji="0" lang="en-US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rks</a:t>
            </a:r>
            <a:r>
              <a:rPr kumimoji="0" lang="en-US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vafdr</a:t>
            </a:r>
            <a:r>
              <a:rPr kumimoji="0" lang="en-US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kumimoji="0" lang="en-US" sz="2400" b="1" i="0" u="none" strike="noStrike" normalizeH="0" baseline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tkrh</a:t>
            </a:r>
            <a:r>
              <a:rPr kumimoji="0" lang="en-US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kumimoji="0" lang="en-US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vafre</a:t>
            </a:r>
            <a:r>
              <a:rPr kumimoji="0" lang="en-US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ikjk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0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SimSun" pitchFamily="2" charset="-122"/>
                <a:cs typeface="Calibri" pitchFamily="34" charset="0"/>
              </a:rPr>
              <a:t>Concluding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: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;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Fkk&amp;vko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';d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@</a:t>
            </a:r>
            <a:r>
              <a:rPr kumimoji="0" lang="en-US" sz="2400" b="1" i="0" u="none" strike="noStrike" normalizeH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funs'k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vkfn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jgrs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1"/>
          <p:cNvSpPr>
            <a:spLocks noChangeArrowheads="1"/>
          </p:cNvSpPr>
          <p:nvPr/>
        </p:nvSpPr>
        <p:spPr bwMode="auto">
          <a:xfrm>
            <a:off x="304800" y="457200"/>
            <a:ext cx="8001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¼V½ 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gLrk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</a:p>
          <a:p>
            <a:pPr marL="717550" marR="0" lvl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izk:i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¡;s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Hkkx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fo'oklHkktu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vkfn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vkRefuosnu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'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kCnksa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lkFk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Hkstus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okys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gLrk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inuke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fy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LFkku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jgrk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¼B½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vuqyXud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</a:p>
          <a:p>
            <a:pPr marL="717550"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uhps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oka;s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Hkkx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;fn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dksbZ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dkxtkr@vfHkys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layXu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visf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mldk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[kA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1"/>
          <p:cNvSpPr>
            <a:spLocks noChangeArrowheads="1"/>
          </p:cNvSpPr>
          <p:nvPr/>
        </p:nvSpPr>
        <p:spPr bwMode="auto">
          <a:xfrm>
            <a:off x="304800" y="-76200"/>
            <a:ext cx="8229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¼M½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izfrfyfi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</a:t>
            </a:r>
          </a:p>
          <a:p>
            <a:pPr marL="717550"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;fn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dh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izfrfyfi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Hksth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mldk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fuEu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Kkikad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</a:t>
            </a:r>
          </a:p>
          <a:p>
            <a:pPr marL="717550"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la[;k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uhps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izfrfyfi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Hksth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mudk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inuke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nsrs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ÞlwpukFkZß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vko';d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dkjZokbZ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izsf"krÞ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okD;ka'k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Arial" pitchFamily="34" charset="0"/>
            </a:endParaRPr>
          </a:p>
          <a:p>
            <a:pPr marL="717550"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;fn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mUgsa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dksbZ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funsZ'k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visf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Kkikad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nwljs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ikjk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k&amp;fd;k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1"/>
          <p:cNvSpPr>
            <a:spLocks noChangeArrowheads="1"/>
          </p:cNvSpPr>
          <p:nvPr/>
        </p:nvSpPr>
        <p:spPr bwMode="auto">
          <a:xfrm>
            <a:off x="228600" y="0"/>
            <a:ext cx="86868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¼2½ </a:t>
            </a:r>
            <a:r>
              <a:rPr lang="en-US" sz="20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SimSun" pitchFamily="2" charset="-122"/>
                <a:cs typeface="Calibri" pitchFamily="34" charset="0"/>
              </a:rPr>
              <a:t>D.O 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SimSun" pitchFamily="2" charset="-122"/>
                <a:cs typeface="Times New Roman" panose="02020603050405020304" pitchFamily="18" charset="0"/>
              </a:rPr>
              <a:t>letter 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¼v)Z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ljdkjh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=½&amp; </a:t>
            </a:r>
          </a:p>
          <a:p>
            <a:pPr marL="717550" marR="0" lvl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;g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oS;fDrd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: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fy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dk;Z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fo'ks"k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O;fDr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O;fDrxr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: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ls /;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`"V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djus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v)Z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dk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717550"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Hkk"kk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hiw.kZ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mÙke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:"k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kumimoji="0" lang="en-US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,d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opu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v)Z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egRoiw.kZ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ds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fy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izkIr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djus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Hksts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x,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rnksijkUr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dbZ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ckotwn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miyC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ugha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egRoiw.kZ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;]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fo'ks"k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dh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izkIr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djuh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nsuh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rHkh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v)Z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1"/>
          <p:cNvSpPr>
            <a:spLocks noChangeArrowheads="1"/>
          </p:cNvSpPr>
          <p:nvPr/>
        </p:nvSpPr>
        <p:spPr bwMode="auto">
          <a:xfrm>
            <a:off x="0" y="0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388" algn="l"/>
              </a:tabLst>
            </a:pP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¼1½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vknj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lwpd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lEcks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ku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</a:t>
            </a:r>
          </a:p>
          <a:p>
            <a:pPr marL="717550" marR="0" lvl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fiz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;-------------¼egksn;@VkbfVy½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717550"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v0l0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';d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ugha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ds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[;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Hkkx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d`i;k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esjs@uke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	la[;k&amp;---------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fnukad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izlax@funsZ'k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------- ¼blesa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oLrq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iw.kZ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iwoZ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Hksts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x,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Lekjksa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djrs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gq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vuqjks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viuk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fo'ks"k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/;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nsdj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';d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miyc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djk;h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fo'ks"k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dh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gSA½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717550"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uhps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vfHkoknu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 '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kCn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tSls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lknj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¼vius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kU;okn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¼duh;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dks½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lvl="8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628650" algn="l"/>
              </a:tabLst>
            </a:pP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lvl="8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628650" algn="l"/>
              </a:tabLst>
            </a:pP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lvl="8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Hkonh</a:t>
            </a:r>
            <a:r>
              <a:rPr kumimoji="0" lang="en-US" sz="2400" b="1" i="0" u="none" strike="noStrike" normalizeH="0" baseline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</a:t>
            </a:r>
            <a:endParaRPr kumimoji="0" lang="en-US" sz="2400" b="1" i="0" u="none" strike="noStrike" normalizeH="0" baseline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lvl="8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¼inkf/</a:t>
            </a:r>
            <a:r>
              <a:rPr kumimoji="0" lang="en-US" sz="2400" b="1" i="0" u="none" strike="noStrike" normalizeH="0" baseline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kumimoji="0" lang="en-US" sz="2400" b="1" i="0" u="none" strike="noStrike" normalizeH="0" baseline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gLrk</a:t>
            </a:r>
            <a:r>
              <a:rPr kumimoji="0" lang="en-US" sz="2400" b="1" i="0" u="none" strike="noStrike" normalizeH="0" baseline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kumimoji="0" lang="en-US" sz="2400" b="1" i="0" u="none" strike="noStrike" normalizeH="0" baseline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</a:t>
            </a:r>
            <a:r>
              <a:rPr kumimoji="0" lang="en-US" sz="2400" b="1" i="0" u="none" strike="noStrike" normalizeH="0" baseline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kumimoji="0" lang="en-US" sz="2400" b="1" i="0" u="none" strike="noStrike" normalizeH="0" baseline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kumimoji="0" lang="en-US" sz="2400" b="1" i="0" u="none" strike="noStrike" normalizeH="0" baseline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uke½</a:t>
            </a:r>
            <a:endParaRPr kumimoji="0" lang="en-US" sz="2400" b="1" i="0" u="none" strike="noStrike" normalizeH="0" baseline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1"/>
          <p:cNvSpPr>
            <a:spLocks noChangeArrowheads="1"/>
          </p:cNvSpPr>
          <p:nvPr/>
        </p:nvSpPr>
        <p:spPr bwMode="auto">
          <a:xfrm>
            <a:off x="685800" y="609600"/>
            <a:ext cx="78486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lsok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inuke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irk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Lrj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}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Lrj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v0 l0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fy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fuEu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izdkj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ls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¼bl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/;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ku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j[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kuk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kumimoji="0" lang="en-US" sz="2400" b="1" i="0" u="none" strike="noStrike" normalizeH="0" baseline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vko';d</a:t>
            </a:r>
            <a:r>
              <a:rPr kumimoji="0" lang="en-US" sz="2400" b="1" i="0" u="none" strike="noStrike" normalizeH="0" baseline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gS½A</a:t>
            </a:r>
            <a:endParaRPr kumimoji="0" lang="en-US" sz="2400" b="1" i="0" u="none" strike="noStrike" normalizeH="0" baseline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Rectangle 1"/>
          <p:cNvSpPr>
            <a:spLocks noChangeArrowheads="1"/>
          </p:cNvSpPr>
          <p:nvPr/>
        </p:nvSpPr>
        <p:spPr bwMode="auto">
          <a:xfrm>
            <a:off x="685800" y="1706940"/>
            <a:ext cx="3200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1½ 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kku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@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lfpo@fo'ks"klfpo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@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vij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lfpo@la;qDr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</p:txBody>
      </p:sp>
      <p:sp>
        <p:nvSpPr>
          <p:cNvPr id="191490" name="Rectangle 4"/>
          <p:cNvSpPr>
            <a:spLocks noChangeArrowheads="1"/>
          </p:cNvSpPr>
          <p:nvPr/>
        </p:nvSpPr>
        <p:spPr bwMode="auto">
          <a:xfrm>
            <a:off x="3886200" y="457200"/>
            <a:ext cx="5257800" cy="304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268288" marR="0" lvl="1" indent="-2682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tabLst/>
            </a:pPr>
            <a:r>
              <a:rPr lang="en-US" dirty="0" err="1"/>
              <a:t>i</a:t>
            </a:r>
            <a:r>
              <a:rPr lang="en-US" dirty="0"/>
              <a:t>.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mPp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U;k;ky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U;k;k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kh'k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@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tabLst/>
            </a:pPr>
            <a:r>
              <a:rPr lang="en-US" dirty="0"/>
              <a:t>ii.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fcgkj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yksd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vk;ksx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fcgkj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deZpkjh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p;u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vk;ksx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v/;{k</a:t>
            </a: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tabLst/>
            </a:pPr>
            <a:r>
              <a:rPr lang="en-US" dirty="0"/>
              <a:t>iii.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lnL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jktLo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i"kZn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tabLst/>
            </a:pPr>
            <a:r>
              <a:rPr lang="en-US" dirty="0"/>
              <a:t>iv.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Hkkjr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lfpo@vij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lfpo@la;qDr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28600" y="838200"/>
            <a:ext cx="4038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0050" algn="l"/>
                <a:tab pos="4572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¼2½ mi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Lrj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0050" algn="l"/>
                <a:tab pos="4572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vU;wu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</a:t>
            </a:r>
          </a:p>
        </p:txBody>
      </p:sp>
      <p:sp>
        <p:nvSpPr>
          <p:cNvPr id="2050" name="Rounded Rectangle 8"/>
          <p:cNvSpPr>
            <a:spLocks noChangeArrowheads="1"/>
          </p:cNvSpPr>
          <p:nvPr/>
        </p:nvSpPr>
        <p:spPr bwMode="auto">
          <a:xfrm>
            <a:off x="4114800" y="457200"/>
            <a:ext cx="4800600" cy="2971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58775" marR="0" lvl="2" indent="-358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tabLst/>
            </a:pPr>
            <a:r>
              <a:rPr lang="en-US" dirty="0" err="1"/>
              <a:t>i</a:t>
            </a:r>
            <a:r>
              <a:rPr lang="en-US" dirty="0"/>
              <a:t>.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izeaMyh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vk;qDr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  <a:p>
            <a:pPr marL="358775" marR="0" lvl="2" indent="-358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tabLst/>
            </a:pPr>
            <a:r>
              <a:rPr lang="en-US" dirty="0"/>
              <a:t>ii.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iqfyl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egkfuns'kd@vkj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egkfujh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358775" marR="0" lvl="0" indent="-358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tabLst/>
            </a:pPr>
            <a:r>
              <a:rPr lang="en-US" dirty="0"/>
              <a:t>iii.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mPp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U;k;ky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egkfuca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kd@fuca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358775" marR="0" lvl="0" indent="-358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tabLst/>
            </a:pPr>
            <a:r>
              <a:rPr lang="en-US" dirty="0"/>
              <a:t>iv.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lHkk@fo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ifj"kn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k'kklh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" y="838200"/>
            <a:ext cx="2438400" cy="46166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  <a:tab pos="627063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¼3½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voj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;%&amp;</a:t>
            </a:r>
          </a:p>
        </p:txBody>
      </p:sp>
      <p:sp>
        <p:nvSpPr>
          <p:cNvPr id="1026" name="Rounded Rectangle 9"/>
          <p:cNvSpPr>
            <a:spLocks noChangeArrowheads="1"/>
          </p:cNvSpPr>
          <p:nvPr/>
        </p:nvSpPr>
        <p:spPr bwMode="auto">
          <a:xfrm>
            <a:off x="2743200" y="228600"/>
            <a:ext cx="6172199" cy="4670425"/>
          </a:xfrm>
          <a:prstGeom prst="roundRect">
            <a:avLst>
              <a:gd name="adj" fmla="val 16667"/>
            </a:avLst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k'kklh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ftyk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Lrj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/;{k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kdkjh@izeaMyh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vk;qDr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lfpo@futh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lgk;d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vkfn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Lrj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lfpoky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vUrxZr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lkekU;r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Lrj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,d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Lrj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Åij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,d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Lrj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uhps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,d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nwljs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v0l0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ldrs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;fn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vius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mPp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Lrj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v0l0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mUgsa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lEekutud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lacks/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vfHkO;fDr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lkFk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gksxk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457200" y="533400"/>
            <a:ext cx="8077200" cy="415498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</a:t>
            </a:r>
            <a:r>
              <a:rPr lang="en-US" dirty="0"/>
              <a:t>III)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Lekj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¼</a:t>
            </a:r>
            <a:r>
              <a:rPr lang="en-US" dirty="0">
                <a:solidFill>
                  <a:srgbClr val="00B0F0"/>
                </a:solidFill>
              </a:rPr>
              <a:t>Reminder): </a:t>
            </a:r>
          </a:p>
          <a:p>
            <a:pPr marL="0" marR="0" lvl="0" indent="2857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dksbZ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le;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ugha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izkIr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lkekU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ds :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Lekj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izk:i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rS;kj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iwoZ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dirty="0"/>
              <a:t>reference (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izlax½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nsrs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'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kh?kz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nsus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vuqjks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2857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lkekU;r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 ,d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ekg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ugha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izkIr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izFke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foHkkx@dk;kZy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@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laLFkk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@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ijke'kZ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@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lgefr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ysus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vko';drk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slh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ifjfLFkfr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izFke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45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ckn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ckn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izR;sd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15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fnuksa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visf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  <a:p>
            <a:pPr marL="0" marR="0" lvl="0" indent="2857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ijUrq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fo'ks"k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ifjfLFkfr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fu/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kkZfjr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le;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lhek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vanj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vko';d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de le;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ldrk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33400"/>
            <a:ext cx="7924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</a:t>
            </a:r>
            <a:r>
              <a:rPr lang="en-US" dirty="0"/>
              <a:t>IV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½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dk;kZy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Kkiu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i`"Bkadu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</a:t>
            </a:r>
          </a:p>
          <a:p>
            <a:pPr algn="just"/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algn="just"/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dk;kZy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i`"Bkadu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kdkfjd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lapkj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lkekU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: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tc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tfVy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ugha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vkns'k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rc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v/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khuLFk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dfeZ;ksa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vfrfjDr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cSBd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@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vkosnu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vkfn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mÙkj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nsus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04800" y="197823"/>
            <a:ext cx="8458200" cy="4216539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Kkiu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fcgkj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izsf"kr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okys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kdkjh@dehZ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uke@inuke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iVuk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fnukad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--------------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;%&amp;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v/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kksgLrk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}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----------------------------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jgh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		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gLrk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			¼uke½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762000" y="13157"/>
            <a:ext cx="8077201" cy="458587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</a:t>
            </a:r>
            <a:r>
              <a:rPr lang="en-US" sz="2800" b="1" u="sng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8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`"</a:t>
            </a:r>
            <a:r>
              <a:rPr lang="en-US" sz="2800" b="1" u="sng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Bkadu</a:t>
            </a:r>
            <a:endParaRPr lang="en-US" sz="28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fcgkj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la0&amp;                                         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iVuk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fnukad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------------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fuEufyf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vfHkys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lwpukFkZ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ekxZ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n'kZu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vxzlkfjr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vfHkys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                  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     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gLrk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                        ¼inkf/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uke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½ 	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                                          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inuke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28600" y="381000"/>
            <a:ext cx="8686800" cy="3416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jkf'k@Ø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Lohd`R;kns'k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: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izsf"kr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vuqlkj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Kkikad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LFkku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fnukad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ml ds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uhps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fuEu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: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jgrk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;%&amp; ¼blesa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iw.kZ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oLrq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ftldh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Lohd`fr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jgh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[k½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vkns'k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	</a:t>
            </a:r>
            <a:r>
              <a:rPr lang="en-US" dirty="0" err="1"/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Lohd`r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</a:t>
            </a:r>
            <a:r>
              <a:rPr lang="en-US" dirty="0"/>
              <a:t>ii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[; '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kh"kZ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mi'kh"kZ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vkfn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foÙkh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o"kZ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'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kh"kZ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o"kZ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jkf'k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fodyuh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ink0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gLrk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inuke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57200" y="457200"/>
            <a:ext cx="8458199" cy="2677656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  <a:tab pos="800100" algn="l"/>
                <a:tab pos="10287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5-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ifji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%&amp;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egRoiw.kZ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fu.kZ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;@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vkns'k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uhfrA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fu;eksa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egRoiw.kZ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kkuksa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[;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k@izfØ;k@fØ;kUo;u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krgks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lewg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lkekU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: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ykxw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lalwpu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ifji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628650" algn="l"/>
                <a:tab pos="800100" algn="l"/>
                <a:tab pos="10287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izk:i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lkekU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: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vko';drkuqlkj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lalwpu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cgqr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kdkfj;ksa@O;fDr;ksa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52400"/>
            <a:ext cx="8077200" cy="3919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ladYi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vR;f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egRoiw.kZ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fopkj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;k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eUrO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uhfr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fl)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kar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vkfn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lslacaf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ifj"kn@ljdkj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Lohd`fr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mijkUr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loZ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kkj.k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tkudkjh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lEizs"k.k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ladYi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ladYi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,d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slk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tfj;s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mfpr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lksp&amp;fopkj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rdZ&amp;fordZ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ckn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dksbZ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fl)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kar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;k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fopkj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izdV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djrh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;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kfu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dksbZ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ladYi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mlds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}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81000" y="395646"/>
            <a:ext cx="78486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3200" b="1" spc="-15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ladYi</a:t>
            </a:r>
            <a:r>
              <a:rPr lang="en-US" sz="3200" b="1" spc="-15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3200" b="1" spc="-15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dh :</a:t>
            </a:r>
            <a:r>
              <a:rPr lang="en-US" sz="3200" b="1" spc="-15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Ik&amp;js</a:t>
            </a:r>
            <a:r>
              <a:rPr lang="en-US" sz="3200" b="1" spc="-15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</a:t>
            </a:r>
            <a:r>
              <a:rPr lang="en-US" sz="3200" b="1" spc="-15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</a:t>
            </a:r>
            <a:r>
              <a:rPr lang="en-US" sz="3200" b="1" spc="-15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3200" b="1" spc="-15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</a:t>
            </a:r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</a:t>
            </a:r>
            <a:r>
              <a:rPr lang="en-US" sz="3200" b="1" spc="-15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½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la[;k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fcgkj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'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kh"kZd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ladYi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nkfguh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vksj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LFkku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fnukad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va'k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ea typeface="SimSun" pitchFamily="2" charset="-122"/>
                <a:cs typeface="Times New Roman" pitchFamily="18" charset="0"/>
              </a:rPr>
              <a:t>	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1400" dirty="0">
                <a:latin typeface="Kruti Dev 010" pitchFamily="2" charset="0"/>
                <a:ea typeface="SimSun" pitchFamily="2" charset="-122"/>
                <a:cs typeface="Times New Roman" pitchFamily="18" charset="0"/>
              </a:rPr>
              <a:t>		  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dirty="0"/>
              <a:t>(Preamble)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dirty="0"/>
              <a:t>		(ii)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ladYi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dirty="0"/>
              <a:t>(Resolution)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dirty="0"/>
              <a:t>	(iii)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vkns'k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dirty="0"/>
              <a:t>(Order)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990600" y="583984"/>
            <a:ext cx="7924800" cy="3416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vUr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nkfgus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vksj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fcgkj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jkT;iky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vkns'k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ls 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ink0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gLrk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Kkikad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                                       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LFkku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fnukad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izfrfyfi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lfpoky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izsl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¼xtV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izdk'ku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gsrq½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Kkikad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                                       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LFkku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fnukad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  <a:tab pos="8001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izfrfyfi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kdkfj;ksa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¼dk;kZUo;u gsrq½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04800" y="152400"/>
            <a:ext cx="8534400" cy="489364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¼6½ 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klwpuk@vkns'k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mPp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Lrj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kdkfj;ksa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fu;qfDr@inLFkkiu@LFkkukUrj.k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naM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dksbZ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kfu;e@fu;ekoyh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vkfn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[;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kiu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dehZ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fu;qfDr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LFkkiuk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muds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:)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n.M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dk;kZy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vkns'k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: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fcgkj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xtV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izdkf'kr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vkRe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fuosnu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fcgkj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jkT;iky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vkns'k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ls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ink0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gLrk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152400" y="-33753"/>
            <a:ext cx="8686800" cy="446276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7- </a:t>
            </a:r>
            <a:r>
              <a:rPr lang="en-US" sz="32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32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32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32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32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foKkiu</a:t>
            </a:r>
            <a:r>
              <a:rPr lang="en-US" sz="32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endParaRPr lang="en-US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&amp;fdlh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lkekU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tuksa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foLr`r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izpkj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gks@ljdkj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oLrq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fcØh@fdlh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ykirk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O;fDr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fo'ks"k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vkfn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nSfud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lekpkj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izdk'ku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foKkiu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mDr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izdkj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lekpkj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izlkj.k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fjDr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in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fu;qfDr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vkfn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lekpkjk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izdk'ku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foKkiu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lekpkj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izdk'ku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uksfVl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foKkiu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ewY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yxrk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ls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Li"V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de '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kCnksa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rS;kj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visf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;g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izdk'ku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lEidZ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/;e ls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81001" y="-101815"/>
            <a:ext cx="8229600" cy="50783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8- 	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foKfIr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izsl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uksV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jkT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ekeyksa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fu.kZ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uhfr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dk;Z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lekpkj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/;e ls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lkekU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tkudkjh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nsus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foKfIr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izsl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uksV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mi;ksx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foKfIr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tu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lEidZ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vxzlkj.k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}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Hkstk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tu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lEidZ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lekpkj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Hkstrh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izsl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uksV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fu.kZ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fØ;k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dyki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izsl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dkUÝsal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iszsl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uksV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/;e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lwpuk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fuxZr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381000" y="413266"/>
            <a:ext cx="8305800" cy="304698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9- 	lays[k%&amp;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dksbZ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uhfrxr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ekeyksa@fo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eaMy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ks;d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Hkstus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u;s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l`tu@mPp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fu;qfDr@u;h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;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kstuk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egRoiw.kZ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izksUufr@n.M]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ifj"kn@iz'kklh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in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oxZ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lfefr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laoS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kkfud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laLFkkvksa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Lohd`fr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vko';d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mlds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, lays[k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/;e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Hkstk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: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fuEu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28600" y="355462"/>
            <a:ext cx="8763000" cy="4647426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fcgkj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</a:pP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'</a:t>
            </a:r>
            <a:r>
              <a:rPr lang="en-US" sz="2400" b="1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kh"kZd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ifj"kn@iz'kklh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in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oxZ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lfefr@vU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laLFkk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Lohd`fr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lays[k%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ck;sassas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rjQ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ekftZu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Þxksiuh;ß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'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kCn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;%&amp;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ksi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iw.kZ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;&amp;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oLrq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Lohd`fr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visf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izFke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ikjk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Hkwfedk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lfgr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vko';drk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og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jgk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Li"V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'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kCnksa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r>
              <a:rPr lang="en-US" sz="2400" b="1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chp</a:t>
            </a:r>
            <a:r>
              <a:rPr lang="en-US" sz="24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ikjk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egRo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;@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kku@fu;e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kkfjr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vkxs</a:t>
            </a:r>
            <a:r>
              <a:rPr lang="en-US" sz="24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ikjk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vlj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¼fdlh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O;fDr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fo'ks"k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ljdkj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lewg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dehZ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vkfn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ij½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52400" y="-64531"/>
            <a:ext cx="8686800" cy="452431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Li"V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'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kCnksa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endParaRPr lang="en-US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ea=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h@eq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[;ea=h ¼tks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ykxw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gks½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vuqeksnu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lpwuk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;fn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foÙk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foHkkx@fof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foHkkx@lkekU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iz'kklu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vFkok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fdlh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ijke'kZ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@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lgefr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';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vkSj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og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izkIr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mYys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[kA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vfUre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ikjk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&amp; lays[k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dafMdk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ftl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dafMdk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ds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izLrko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eaf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ifj"kn@iz'kklh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inoxZ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lfefr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@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laLFkk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Lohd`fr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izkfFkZr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	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ink0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gLrk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inuke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fnukad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Kkikad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------------------------------------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fnukad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81000" y="228600"/>
            <a:ext cx="8382000" cy="3416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izfrfyfi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lays[k dh -----------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LFkku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izfr;ksa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lkFk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=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eaMy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lfpoky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;@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foÙk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@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;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laLFkk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---------------------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vxyh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dk;Zokgh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bls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lfEefyr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djus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gsrq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izsf"krA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	ink0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gLrk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{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kj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								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uke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</a:pP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uksV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%&amp; lays[k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lkFk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tkap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]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fØ;kUo;u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izfrosnu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,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oa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izsl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uksV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leqfpr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izfr;ka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rS;kj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dj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layXu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fd;k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ruti Dev 010" pitchFamily="2" charset="0"/>
              <a:ea typeface="SimSun" pitchFamily="2" charset="-122"/>
              <a:cs typeface="Calibr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4350" algn="l"/>
              </a:tabLst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2- lays[k dh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izfr;k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¡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rFkk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mDr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vfHkys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[k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lkFk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ewy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lafpdk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lacaf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kr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foHkkx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dks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Hksth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tkrh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gSA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2800" y="2286000"/>
            <a:ext cx="2362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/</a:t>
            </a:r>
            <a:r>
              <a:rPr lang="en-US" sz="66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ruti Dev 010" pitchFamily="2" charset="0"/>
                <a:ea typeface="SimSun" pitchFamily="2" charset="-122"/>
                <a:cs typeface="Calibri Light" pitchFamily="34" charset="0"/>
              </a:rPr>
              <a:t>kU;okn</a:t>
            </a:r>
            <a:endParaRPr lang="en-US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0174" y="5410200"/>
            <a:ext cx="415042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संजीव कुमार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r>
              <a:rPr lang="hi-IN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प्रशाखा पदाधिकारी</a:t>
            </a:r>
            <a:r>
              <a:rPr lang="hi-IN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rmala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5449</TotalTime>
  <Words>955</Words>
  <Application>Microsoft Office PowerPoint</Application>
  <PresentationFormat>On-screen Show (4:3)</PresentationFormat>
  <Paragraphs>169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SimSun</vt:lpstr>
      <vt:lpstr>Aparajita</vt:lpstr>
      <vt:lpstr>Arial</vt:lpstr>
      <vt:lpstr>Calibri</vt:lpstr>
      <vt:lpstr>Calibri Light</vt:lpstr>
      <vt:lpstr>Kruti Dev 010</vt:lpstr>
      <vt:lpstr>Lucida Sans Unicode</vt:lpstr>
      <vt:lpstr>Nirmala UI</vt:lpstr>
      <vt:lpstr>Times New Roman</vt:lpstr>
      <vt:lpstr>Verdana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suman kumar</cp:lastModifiedBy>
  <cp:revision>56</cp:revision>
  <dcterms:created xsi:type="dcterms:W3CDTF">2006-08-16T00:00:00Z</dcterms:created>
  <dcterms:modified xsi:type="dcterms:W3CDTF">2026-01-12T05:41:08Z</dcterms:modified>
</cp:coreProperties>
</file>